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71" r:id="rId6"/>
    <p:sldId id="270" r:id="rId7"/>
    <p:sldId id="262" r:id="rId8"/>
    <p:sldId id="263" r:id="rId9"/>
    <p:sldId id="264" r:id="rId10"/>
    <p:sldId id="266" r:id="rId11"/>
    <p:sldId id="265" r:id="rId12"/>
    <p:sldId id="268" r:id="rId13"/>
    <p:sldId id="272" r:id="rId14"/>
    <p:sldId id="273" r:id="rId15"/>
    <p:sldId id="269" r:id="rId16"/>
    <p:sldId id="274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719"/>
  </p:normalViewPr>
  <p:slideViewPr>
    <p:cSldViewPr snapToGrid="0">
      <p:cViewPr>
        <p:scale>
          <a:sx n="122" d="100"/>
          <a:sy n="122" d="100"/>
        </p:scale>
        <p:origin x="-20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3.png>
</file>

<file path=ppt/media/image15.png>
</file>

<file path=ppt/media/image17.png>
</file>

<file path=ppt/media/image19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BA0CAA-5DE7-9442-A233-F80F44BEABAD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4" name="Espace réservé de l'image de diapositiv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6A5521-75C0-6147-B8CA-FDDF2C548D5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586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6A5521-75C0-6147-B8CA-FDDF2C548D5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185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6A5521-75C0-6147-B8CA-FDDF2C548D5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3964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C746EA-E950-F9E3-0454-B5D312B61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5092AF-0C0B-FBF6-101D-69EB1945D3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EBF7FC-42E0-0736-0C6A-EA4B8CA3D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C754E0-F9AB-0C66-01DE-A274DDBB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518C81-EF94-9424-4212-90FCCA62D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51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F3DC14-5BC8-130E-6AB9-CBC8EBDA3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9ECD17E-2404-1B22-9BA9-1A341E3A9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C0AA52E-59E5-769F-3BA0-B33F751D4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C1FAEF-733F-3E5D-F20D-433702437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533800-B4B6-191D-F3BA-3F004D2AB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333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BEF4FFF-516C-2E92-F25B-BD234B1175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377BB42-435D-E23B-9D40-D41CB7612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BCFEEA-B29E-5C97-A091-6E5C35D54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43D2BC-F10A-1141-F88A-847840A8B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9B8FF7-EB7D-FF4A-845D-19676A029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8308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CB5BFF-023A-E331-2F6C-98EA7FD06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AE21AC-215A-8023-01B6-91DEB4742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7A502B-FF8C-4C3D-85F2-F80ECDFF0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BA3709-E3AB-56E3-C80D-7B59418D4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34E25FC-455B-4EFA-0323-9BEECBE29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76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80E234-EDA4-9827-E223-D8E0E7F93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B430632-DFD5-5CCE-9656-155B7A43A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FAABE3-2592-593D-FE56-628A1E2B4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17A5B20-976B-9405-7FDA-3894DD92F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6948BA-12C9-4FF0-889B-5C6B6A127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248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FD39C9-AA57-9392-1390-408AEC952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13CE85-6FD4-AC51-282F-D23F1EB53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DD3AC57-10C5-3F05-AEA1-A6EEB3D15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660254-A936-1020-5FCC-DA1D5DA79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3D37398-801B-74C0-9BC7-4D08C7FE3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3A45182-4470-A98B-6B4E-A52AE4C49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894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5CD4A3-B330-408E-821B-8736FA8A7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AB560CA-AA80-B853-AE31-56B77280B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75A664D-7F61-63FE-8E6D-2780F8AB89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C98E1B6-6194-AFFF-2E63-D1855B261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20EA01D-4B31-A374-9792-E659FA4F91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43E7EC5-1E38-5412-D529-6C609BE52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2F82A97-1E5C-1499-9E09-DDBA0218F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F3D4460-C747-189C-5AB6-31A5EDD96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0110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62CEC0-E5BA-5C9E-26BE-D3D52D20E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3EBBFE5-23C8-1E2B-1811-CCFAAC3B9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5C1D587-126B-1FA8-A1F8-A2A0D23D5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C3546BA-0E11-17F9-237F-E27AF77B4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006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9383EEF-D993-A2D9-23C8-680B6962A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7D029CC-7871-A267-B228-E20D24BB5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FACF72-4A16-FE59-DF2A-738D05FA4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8114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DDE9C7-0F70-FC66-F2BF-18183A809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3589CD-C6CF-3D10-5ADA-1E431AD5A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560BC33-9AF6-B8DA-CAD2-A37618EA3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A53F8BF-B992-63B7-6FF0-6014D207F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B03941F-6B78-82EA-DF58-884572495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E12421-FE90-1D4E-1FAD-03C0124A0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729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AC09F6-1BDE-5E88-49D5-65761548D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E26D9A8-1ADC-F498-EF82-4E680DB192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4A8D049-1613-2037-74C8-7FAF37491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C0FAB58-D0CB-1BF9-B4F3-84C27223A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A49DD7-E25A-057B-CE51-B41C15FCC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B6DE87C-1293-34DB-CAC1-6A1A6054A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126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D1F2D0E-0D94-65B9-4A1D-E8C3ED8EB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Modifier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6E2870-BD75-C251-1D1F-1964412ED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97EAB03-DD2B-7B61-092D-99C92C8B05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007C-B1FE-1346-B708-8E03309110E4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66CCCD-77AC-EC21-83AE-E596C59937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66D4E1-A1D3-611B-484F-624A5766FC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C39E9-DF14-7B41-B8C9-D77F5049F56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29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68784D2-54DF-F2D2-1EAC-6B3306AE2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283" y="91471"/>
            <a:ext cx="8272606" cy="661808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272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May - 08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42CE152-E01A-B44E-8E8F-E56D0A7249C0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C3AC3DF-E3CC-B3D5-14BB-B69AB7AEDF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66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557A42C3-EEC8-4BFD-DD75-0E06E913C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27" y="91472"/>
            <a:ext cx="8266362" cy="661808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197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July - 19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9D9BE3A-719F-EA8A-0E38-625E4A9D2FD3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B5A1EC1-796F-5392-8BDA-0508600262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1245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11C95E19-531F-97BC-5946-5918CB06D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90" y="91472"/>
            <a:ext cx="8263099" cy="661709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197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July - 27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FD565-C6F2-1923-4507-22F8B7BECD3B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22E530-91C3-86BF-9703-099F4E21A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18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D89AE9CD-45BD-2451-C53A-2E1DB9A03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283" y="91472"/>
            <a:ext cx="8248708" cy="660570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593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August - 04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FD565-C6F2-1923-4507-22F8B7BECD3B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22E530-91C3-86BF-9703-099F4E21A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0561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252A13A-ED7E-9293-C7EC-495AA07B1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363" y="91472"/>
            <a:ext cx="8277627" cy="661709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593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August - 12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FD565-C6F2-1923-4507-22F8B7BECD3B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22E530-91C3-86BF-9703-099F4E21A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13362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593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August - 20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FD565-C6F2-1923-4507-22F8B7BECD3B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22E530-91C3-86BF-9703-099F4E21A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D5C1EEBD-5D3C-4A1E-AB1F-9EC60D453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283" y="91472"/>
            <a:ext cx="8248708" cy="660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6969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DEB057D-09B7-DC32-4A16-DA09F352A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59" y="91472"/>
            <a:ext cx="8269282" cy="661709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593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August - 28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FD565-C6F2-1923-4507-22F8B7BECD3B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22E530-91C3-86BF-9703-099F4E21A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57397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5CA7ECA3-B0A5-554E-5E0C-EE92FCB8B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33" y="91472"/>
            <a:ext cx="8269283" cy="661542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21051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September - 05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FD565-C6F2-1923-4507-22F8B7BECD3B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22E530-91C3-86BF-9703-099F4E21A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19467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77DF2ABE-860A-2647-081B-651AE8A98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51" y="91472"/>
            <a:ext cx="8253202" cy="661613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21051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September - 13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FD565-C6F2-1923-4507-22F8B7BECD3B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22E530-91C3-86BF-9703-099F4E21A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24788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2E543824-8D4C-A65E-2B7A-CBFC05DE1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804" y="91473"/>
            <a:ext cx="8289337" cy="661761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21051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September - 21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FD565-C6F2-1923-4507-22F8B7BECD3B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22E530-91C3-86BF-9703-099F4E21A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26158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E9BE6BB1-207C-B0F9-957C-E1DB82C8E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943" y="91472"/>
            <a:ext cx="8286673" cy="661716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21051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September - 29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56FD565-C6F2-1923-4507-22F8B7BECD3B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22E530-91C3-86BF-9703-099F4E21A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5088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272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May - 16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B2D3A15-5678-8C1F-03DB-C4972CFAC544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E36ED7F-25C3-0CB9-30A1-0932FC519C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68B4F8F-D818-A9B0-2DCF-A1C0EBD83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886" y="91472"/>
            <a:ext cx="8260104" cy="661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00011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02CE2DAC-21C2-87DA-EDB7-36961DE27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85" y="91472"/>
            <a:ext cx="8284803" cy="661808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272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May - 24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5BCAB90-D11F-5731-6332-6BF9B038622E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36ABC62-1CA8-ECD4-4836-9AC83542FB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20414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18C05056-CEE9-1BE8-1B61-B738687C5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180" y="91471"/>
            <a:ext cx="8255810" cy="661808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June - 01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FF6468-CEFF-BF5B-1DBB-4E58E01F0EA2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474795-3D66-D742-4691-50E1C87AB0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92342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0F8625E-5013-F4EC-D05B-1C42C4B51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180" y="91471"/>
            <a:ext cx="8255810" cy="661146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June - 09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FF6468-CEFF-BF5B-1DBB-4E58E01F0EA2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474795-3D66-D742-4691-50E1C87AB0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09501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7209AFE-A128-B63D-9FA8-E23DE6489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230" y="91470"/>
            <a:ext cx="8255810" cy="661843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June - 17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FF6468-CEFF-BF5B-1DBB-4E58E01F0EA2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474795-3D66-D742-4691-50E1C87AB0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3871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E2E259BE-9EAA-F732-633A-4AB28F263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90" y="91472"/>
            <a:ext cx="8263099" cy="661210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June - 25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2403972-E197-3B45-BCEA-9E9C7806AF92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10D63CA-9E23-8230-663D-E09CFF6701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7524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697EFA47-E363-9138-2A89-586136C18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90" y="91471"/>
            <a:ext cx="8263099" cy="662536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197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July - 03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F30BC4C-1DF8-49B1-B1EB-77104090A371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473557B-2F45-FBD8-407F-0310259F5C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18651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E223F09A-3347-D40F-2E8C-45F7A4B45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791" y="91471"/>
            <a:ext cx="8263098" cy="661726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87A308-C319-8767-1EC6-F5BB9D6797C9}"/>
              </a:ext>
            </a:extLst>
          </p:cNvPr>
          <p:cNvSpPr txBox="1"/>
          <p:nvPr/>
        </p:nvSpPr>
        <p:spPr>
          <a:xfrm>
            <a:off x="9588844" y="61783"/>
            <a:ext cx="1197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2018</a:t>
            </a:r>
          </a:p>
          <a:p>
            <a:r>
              <a:rPr lang="en-GB" sz="2400" dirty="0"/>
              <a:t>July - 11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9D9BE3A-719F-EA8A-0E38-625E4A9D2FD3}"/>
              </a:ext>
            </a:extLst>
          </p:cNvPr>
          <p:cNvSpPr txBox="1"/>
          <p:nvPr/>
        </p:nvSpPr>
        <p:spPr>
          <a:xfrm>
            <a:off x="9588844" y="5951593"/>
            <a:ext cx="222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Late </a:t>
            </a:r>
            <a:r>
              <a:rPr lang="en-GB" sz="2000" i="1" dirty="0">
                <a:latin typeface="+mj-lt"/>
              </a:rPr>
              <a:t>C. hyperboreus</a:t>
            </a:r>
            <a:endParaRPr lang="en-GB" sz="2000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2D70914-ABDD-D9E8-DA69-1E05678C6F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084" t="33470" b="35877"/>
          <a:stretch/>
        </p:blipFill>
        <p:spPr>
          <a:xfrm>
            <a:off x="9864598" y="1840089"/>
            <a:ext cx="145339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72324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6652</TotalTime>
  <Words>154</Words>
  <Application>Microsoft Macintosh PowerPoint</Application>
  <PresentationFormat>Grand écran</PresentationFormat>
  <Paragraphs>59</Paragraphs>
  <Slides>19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Andeol Bourgouin</dc:creator>
  <cp:lastModifiedBy>Andeol Bourgouin</cp:lastModifiedBy>
  <cp:revision>8</cp:revision>
  <dcterms:created xsi:type="dcterms:W3CDTF">2023-12-06T03:23:47Z</dcterms:created>
  <dcterms:modified xsi:type="dcterms:W3CDTF">2023-12-12T11:09:47Z</dcterms:modified>
</cp:coreProperties>
</file>

<file path=docProps/thumbnail.jpeg>
</file>